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sldIdLst>
    <p:sldId id="284" r:id="rId5"/>
    <p:sldId id="287" r:id="rId6"/>
    <p:sldId id="285" r:id="rId7"/>
    <p:sldId id="297" r:id="rId8"/>
    <p:sldId id="294" r:id="rId9"/>
    <p:sldId id="299" r:id="rId10"/>
    <p:sldId id="300" r:id="rId11"/>
    <p:sldId id="298" r:id="rId12"/>
    <p:sldId id="301" r:id="rId13"/>
    <p:sldId id="29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899" autoAdjust="0"/>
  </p:normalViewPr>
  <p:slideViewPr>
    <p:cSldViewPr snapToGrid="0" snapToObjects="1" showGuides="1">
      <p:cViewPr varScale="1">
        <p:scale>
          <a:sx n="78" d="100"/>
          <a:sy n="78" d="100"/>
        </p:scale>
        <p:origin x="878" y="86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3/27/2025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041187"/>
            <a:ext cx="4873752" cy="1709928"/>
          </a:xfrm>
        </p:spPr>
        <p:txBody>
          <a:bodyPr/>
          <a:lstStyle/>
          <a:p>
            <a:r>
              <a:rPr lang="en-US" dirty="0" err="1"/>
              <a:t>GradeSync</a:t>
            </a:r>
            <a:endParaRPr lang="en-US" dirty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3276600"/>
            <a:ext cx="4873752" cy="1924468"/>
          </a:xfrm>
        </p:spPr>
        <p:txBody>
          <a:bodyPr/>
          <a:lstStyle/>
          <a:p>
            <a:r>
              <a:rPr lang="en-US" dirty="0"/>
              <a:t>MEMBERS:</a:t>
            </a:r>
          </a:p>
          <a:p>
            <a:r>
              <a:rPr lang="en-US" dirty="0"/>
              <a:t>JAISRUTHI G</a:t>
            </a:r>
          </a:p>
          <a:p>
            <a:r>
              <a:rPr lang="en-US" dirty="0"/>
              <a:t>SUBASHREE</a:t>
            </a:r>
          </a:p>
          <a:p>
            <a:r>
              <a:rPr lang="en-US" dirty="0"/>
              <a:t>HARSHINI G</a:t>
            </a:r>
          </a:p>
          <a:p>
            <a:r>
              <a:rPr lang="en-US" dirty="0"/>
              <a:t>NIRANJANA </a:t>
            </a:r>
          </a:p>
          <a:p>
            <a:endParaRPr lang="en-US" dirty="0"/>
          </a:p>
        </p:txBody>
      </p:sp>
      <p:pic>
        <p:nvPicPr>
          <p:cNvPr id="37" name="Picture Placeholder 36" descr="Lady with head covering and sunglasses">
            <a:extLst>
              <a:ext uri="{FF2B5EF4-FFF2-40B4-BE49-F238E27FC236}">
                <a16:creationId xmlns:a16="http://schemas.microsoft.com/office/drawing/2014/main" id="{A19A6DDD-C216-2AAD-4F19-4A7B5929202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228" b="228"/>
          <a:stretch/>
        </p:blipFill>
        <p:spPr>
          <a:xfrm>
            <a:off x="6336792" y="812292"/>
            <a:ext cx="4744615" cy="4928616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F3F7303-22DA-EC80-E7D5-5DFBFBBDC6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4827" y="819862"/>
            <a:ext cx="4956096" cy="4956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2248" y="1560281"/>
            <a:ext cx="4873752" cy="1709928"/>
          </a:xfrm>
        </p:spPr>
        <p:txBody>
          <a:bodyPr/>
          <a:lstStyle/>
          <a:p>
            <a:pPr algn="ctr"/>
            <a:r>
              <a:rPr lang="en-US" sz="11500" dirty="0"/>
              <a:t>Thank you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E1B32E5-375E-FE5B-9636-7041B96892E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964" r="2964"/>
          <a:stretch>
            <a:fillRect/>
          </a:stretch>
        </p:blipFill>
        <p:spPr>
          <a:xfrm>
            <a:off x="6443663" y="812800"/>
            <a:ext cx="4635500" cy="49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br>
              <a:rPr lang="en-US" dirty="0">
                <a:sym typeface="DM Sans Medium"/>
              </a:rPr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3604" y="2784400"/>
            <a:ext cx="5010912" cy="2130552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application provides a secure and automated platform for managing MCQ-based exams. It includes distinct roles for admins, faculty, and students, ensuring tailored access and privileges. The system facilitates exam creation, automated grading, and real-time monitoring to enhance the examination process.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002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68D10-52FC-614F-89A5-4F793BEFE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331" y="639982"/>
            <a:ext cx="3419758" cy="1938528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5C5FD85-E72E-D48C-0D76-91EA628295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346" y="1717400"/>
            <a:ext cx="4815938" cy="4372798"/>
          </a:xfrm>
        </p:spPr>
        <p:txBody>
          <a:bodyPr/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authentication with role-based access for admins, faculty, and students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MCQ exam creation and management by faculty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Automated grading and instant result generation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Real-time exam monitoring and progress tracking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Question bank management for creating, updating, and reusing questions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Secure measures to prevent cheating and unauthorized access</a:t>
            </a:r>
          </a:p>
          <a:p>
            <a:endParaRPr lang="en-US" altLang="zh-CN" dirty="0"/>
          </a:p>
        </p:txBody>
      </p:sp>
      <p:pic>
        <p:nvPicPr>
          <p:cNvPr id="16" name="Picture Placeholder 15" descr="Woman jumping in front of wall">
            <a:extLst>
              <a:ext uri="{FF2B5EF4-FFF2-40B4-BE49-F238E27FC236}">
                <a16:creationId xmlns:a16="http://schemas.microsoft.com/office/drawing/2014/main" id="{1AA3A0A8-F2C4-4E9E-F193-425FD8EA09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52" r="52"/>
          <a:stretch/>
        </p:blipFill>
        <p:spPr>
          <a:xfrm>
            <a:off x="5674688" y="639982"/>
            <a:ext cx="5897880" cy="5897880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27820F9-1E7F-B946-4FEE-73EBCDBF6B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3111" y="560439"/>
            <a:ext cx="6599558" cy="6056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26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E58FD1-5FF1-C636-A4E1-0665A989B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923958-5B53-B69B-8D68-52949764E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755" y="857278"/>
            <a:ext cx="6705599" cy="2348038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Functionalities</a:t>
            </a:r>
            <a:endParaRPr lang="en-IN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Admins can manage user roles and access privileges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Faculty can create exams with a pool of MCQ questions, set time limits, and randomize question order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System automatically evaluates responses and provides instant results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Real-time tracking of student progress and prevention of exam reattempts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Faculty can manage a question bank for exam preparation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Security features to prevent multiple logins and enforce full-screen mode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Goals</a:t>
            </a:r>
            <a:endParaRPr lang="en-IN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a secure and efficient platform for conducting MCQ-based exams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Ensure distinct access and privileges for different user roles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Automate grading and result generation to save time and reduce errors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Enhance exam integrity through real-time monitoring and cheat-prevention measures</a:t>
            </a:r>
          </a:p>
          <a:p>
            <a:endParaRPr lang="en-US" sz="14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E59ECC-8E34-9EDE-26DC-3F4ACC09C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987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7AD6B-0EBB-7092-13C6-240F8A4A4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3264" y="0"/>
            <a:ext cx="4351128" cy="1054318"/>
          </a:xfrm>
        </p:spPr>
        <p:txBody>
          <a:bodyPr/>
          <a:lstStyle/>
          <a:p>
            <a:r>
              <a:rPr lang="en-US" dirty="0"/>
              <a:t>ADMIN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A7609-6E6A-B996-BC29-F9AA857D7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0594" y="837903"/>
            <a:ext cx="6056671" cy="2130552"/>
          </a:xfrm>
        </p:spPr>
        <p:txBody>
          <a:bodyPr/>
          <a:lstStyle/>
          <a:p>
            <a:pPr>
              <a:spcAft>
                <a:spcPts val="800"/>
              </a:spcAft>
              <a:buNone/>
            </a:pPr>
            <a:r>
              <a:rPr lang="en-IN" sz="15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Authentication and Management:</a:t>
            </a:r>
            <a:endParaRPr lang="en-IN" sz="15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5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Authenticate and log into the application as an admin.</a:t>
            </a:r>
          </a:p>
          <a:p>
            <a:pPr marL="342900" lvl="0" indent="-342900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5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Manage user accounts by creating new users with specified roles (admin, faculty, student).</a:t>
            </a:r>
          </a:p>
          <a:p>
            <a:pPr marL="342900" lvl="0" indent="-342900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5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Update existing user account details, including role changes and access privileges.</a:t>
            </a:r>
          </a:p>
          <a:p>
            <a:pPr marL="342900" lvl="0" indent="-342900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5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Delete user accounts from the system to maintain user management.</a:t>
            </a:r>
          </a:p>
          <a:p>
            <a:pPr>
              <a:spcAft>
                <a:spcPts val="800"/>
              </a:spcAft>
              <a:buNone/>
            </a:pPr>
            <a:r>
              <a:rPr lang="en-IN" sz="15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Access Privilege Management:</a:t>
            </a:r>
            <a:endParaRPr lang="en-IN" sz="15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5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Assign or revoke access privileges for each user role based on their functions.</a:t>
            </a:r>
          </a:p>
          <a:p>
            <a:pPr>
              <a:spcAft>
                <a:spcPts val="800"/>
              </a:spcAft>
              <a:buNone/>
            </a:pPr>
            <a:r>
              <a:rPr lang="en-IN" sz="15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Activity Monitoring:</a:t>
            </a:r>
            <a:endParaRPr lang="en-IN" sz="15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5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Monitor and review user activity logs for security and compliance purposes.</a:t>
            </a:r>
          </a:p>
          <a:p>
            <a:pPr marL="342900" lvl="0" indent="-342900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5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Generate reports on user access and roles to ensure proper management and auditing.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EA450CD4-3018-DBCF-3A32-B72A7DCFA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722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FEB76E-8406-2ED3-4332-97E9ABF2B0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6CDFD70-EADB-8783-9660-C25322314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2416" y="27136"/>
            <a:ext cx="3399455" cy="59150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FACULTY</a:t>
            </a:r>
            <a:br>
              <a:rPr lang="en-US" dirty="0">
                <a:solidFill>
                  <a:schemeClr val="bg1"/>
                </a:solidFill>
                <a:sym typeface="DM Sans Medium"/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452C94-B4BA-322F-08D3-795A97048F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587" y="955600"/>
            <a:ext cx="6823587" cy="2130552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Exam Management: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new MCQ exams by selecting questions from the question bank.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Set time limits for each created exam.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Randomize the order of questions within each exam to enhance security and prevent cheating.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Update existing exams, including modifying questions, time limits, and randomization settings.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Exam Security Configuration: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Ensure all exams are configured to prevent multiple logins and enforce secure exam conditions.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9D6516-B017-4966-5746-EDDA613DA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70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0C8980-F5A1-AE29-CDF6-56C4CB116A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495A6B5-C114-A5FF-BCCE-897A2CD2D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2416" y="27136"/>
            <a:ext cx="3399455" cy="59150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FACULTY</a:t>
            </a:r>
            <a:br>
              <a:rPr lang="en-US" dirty="0">
                <a:solidFill>
                  <a:schemeClr val="bg1"/>
                </a:solidFill>
                <a:sym typeface="DM Sans Medium"/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0E0A1A-9D2F-F0C4-6C37-4A298A327E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587" y="955600"/>
            <a:ext cx="6823587" cy="2130552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Question Bank Management: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Access and manage the question bank, including adding new questions, editing existing questions, and deleting questions.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Organize questions into categories or tags for easier retrieval and management.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Grading and Performance Analysis: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Access instant grading results for exams once students complete them.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Review and </a:t>
            </a:r>
            <a:r>
              <a:rPr lang="en-IN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analyze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student performance data based on exam results to improve future exam preparations.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Exam Monitoring: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Monitor real-time progress of students during the examination.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0F1935-C247-C071-761E-A46179899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428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634A2C-9E58-FD17-4073-0EC17826AD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29F6D-082D-D805-CA12-F11F77485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7853" y="0"/>
            <a:ext cx="3421615" cy="724146"/>
          </a:xfrm>
        </p:spPr>
        <p:txBody>
          <a:bodyPr/>
          <a:lstStyle/>
          <a:p>
            <a:r>
              <a:rPr lang="en-US" altLang="zh-CN" dirty="0"/>
              <a:t>STUDENT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BA241-DD51-3090-B4FA-41DE9A58E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0594" y="948419"/>
            <a:ext cx="6046838" cy="2130552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Authentication: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 in to the system with a unique student account.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 out of the system.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Exam Participation: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Access available MCQ exams assigned to the student.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View exam details including time limits and instructions before starting.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Start the exam within the designated time frame.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Navigate through questions during the exam (including the ability to review answers).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Submit completed exams for grading.</a:t>
            </a:r>
          </a:p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FEDB3FB8-A002-68BF-DAB1-4FC72FE54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3111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015441-A6CC-355A-8FAE-1BB5F987B1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AE17-E400-3F1B-E01D-C59BDA0CA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7853" y="0"/>
            <a:ext cx="3421615" cy="724146"/>
          </a:xfrm>
        </p:spPr>
        <p:txBody>
          <a:bodyPr/>
          <a:lstStyle/>
          <a:p>
            <a:r>
              <a:rPr lang="en-US" altLang="zh-CN" dirty="0"/>
              <a:t>STUDENT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4FC0-EFDC-84B9-9095-5EADF87390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0594" y="948419"/>
            <a:ext cx="6046838" cy="2130552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6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Result Retrieval: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View instant results of completed exams.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Review the grading breakdown for each exam, including correct answers and any incorrect responses.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6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Progress Tracking: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Monitor personal progress during ongoing exams (if applicable).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Ensure that exam reattempts are restricted, maintaining exam integrity.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6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Account Management: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View and update personal profile information (if features allow).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Change password for securing the student account.</a:t>
            </a:r>
          </a:p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26F760C7-1EDE-4CA5-D2F1-1A80CE7F5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56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{4721EB3D-5620-4790-AB6E-65189AD89715}tf11429527_win32</Template>
  <TotalTime>20</TotalTime>
  <Words>635</Words>
  <Application>Microsoft Office PowerPoint</Application>
  <PresentationFormat>Widescreen</PresentationFormat>
  <Paragraphs>83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Century Gothic</vt:lpstr>
      <vt:lpstr>DM Sans Medium</vt:lpstr>
      <vt:lpstr>Karla</vt:lpstr>
      <vt:lpstr>Symbol</vt:lpstr>
      <vt:lpstr>Univers Condensed Light</vt:lpstr>
      <vt:lpstr>Office Theme</vt:lpstr>
      <vt:lpstr>GradeSync</vt:lpstr>
      <vt:lpstr>Introduction </vt:lpstr>
      <vt:lpstr>Features</vt:lpstr>
      <vt:lpstr>PowerPoint Presentation</vt:lpstr>
      <vt:lpstr>ADMIN </vt:lpstr>
      <vt:lpstr>FACULTY </vt:lpstr>
      <vt:lpstr>FACULTY </vt:lpstr>
      <vt:lpstr>STUDENT </vt:lpstr>
      <vt:lpstr>STUDENT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Veena P</dc:creator>
  <cp:lastModifiedBy>Veena P</cp:lastModifiedBy>
  <cp:revision>1</cp:revision>
  <dcterms:created xsi:type="dcterms:W3CDTF">2025-03-27T05:14:03Z</dcterms:created>
  <dcterms:modified xsi:type="dcterms:W3CDTF">2025-03-27T05:34:45Z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